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2AE8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BA57-09FA-497E-90B3-D5AFFC2C6496}" type="datetimeFigureOut">
              <a:rPr lang="es-MX" smtClean="0"/>
              <a:pPr/>
              <a:t>19/07/2015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AB91-FC2A-451F-B936-F8BB03021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BA57-09FA-497E-90B3-D5AFFC2C6496}" type="datetimeFigureOut">
              <a:rPr lang="es-MX" smtClean="0"/>
              <a:pPr/>
              <a:t>19/07/2015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AB91-FC2A-451F-B936-F8BB03021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BA57-09FA-497E-90B3-D5AFFC2C6496}" type="datetimeFigureOut">
              <a:rPr lang="es-MX" smtClean="0"/>
              <a:pPr/>
              <a:t>19/07/2015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AB91-FC2A-451F-B936-F8BB03021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BA57-09FA-497E-90B3-D5AFFC2C6496}" type="datetimeFigureOut">
              <a:rPr lang="es-MX" smtClean="0"/>
              <a:pPr/>
              <a:t>19/07/2015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AB91-FC2A-451F-B936-F8BB03021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BA57-09FA-497E-90B3-D5AFFC2C6496}" type="datetimeFigureOut">
              <a:rPr lang="es-MX" smtClean="0"/>
              <a:pPr/>
              <a:t>19/07/2015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AB91-FC2A-451F-B936-F8BB03021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BA57-09FA-497E-90B3-D5AFFC2C6496}" type="datetimeFigureOut">
              <a:rPr lang="es-MX" smtClean="0"/>
              <a:pPr/>
              <a:t>19/07/2015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AB91-FC2A-451F-B936-F8BB03021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BA57-09FA-497E-90B3-D5AFFC2C6496}" type="datetimeFigureOut">
              <a:rPr lang="es-MX" smtClean="0"/>
              <a:pPr/>
              <a:t>19/07/2015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AB91-FC2A-451F-B936-F8BB03021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BA57-09FA-497E-90B3-D5AFFC2C6496}" type="datetimeFigureOut">
              <a:rPr lang="es-MX" smtClean="0"/>
              <a:pPr/>
              <a:t>19/07/2015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AB91-FC2A-451F-B936-F8BB03021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BA57-09FA-497E-90B3-D5AFFC2C6496}" type="datetimeFigureOut">
              <a:rPr lang="es-MX" smtClean="0"/>
              <a:pPr/>
              <a:t>19/07/2015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AB91-FC2A-451F-B936-F8BB03021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BA57-09FA-497E-90B3-D5AFFC2C6496}" type="datetimeFigureOut">
              <a:rPr lang="es-MX" smtClean="0"/>
              <a:pPr/>
              <a:t>19/07/2015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AB91-FC2A-451F-B936-F8BB03021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BA57-09FA-497E-90B3-D5AFFC2C6496}" type="datetimeFigureOut">
              <a:rPr lang="es-MX" smtClean="0"/>
              <a:pPr/>
              <a:t>19/07/2015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AB91-FC2A-451F-B936-F8BB03021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4BA57-09FA-497E-90B3-D5AFFC2C6496}" type="datetimeFigureOut">
              <a:rPr lang="es-MX" smtClean="0"/>
              <a:pPr/>
              <a:t>19/07/2015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7AB91-FC2A-451F-B936-F8BB03021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ruidasvenezuelaorganization.webnode.e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1357321"/>
          </a:xfrm>
        </p:spPr>
        <p:txBody>
          <a:bodyPr>
            <a:noAutofit/>
          </a:bodyPr>
          <a:lstStyle/>
          <a:p>
            <a:r>
              <a:rPr lang="es-MX" sz="3200" b="1" u="sng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TIPS PARA UN MEJOR</a:t>
            </a:r>
            <a:r>
              <a:rPr lang="es-MX" sz="3200" b="1" u="sng" dirty="0">
                <a:solidFill>
                  <a:srgbClr val="0000CC"/>
                </a:solidFill>
              </a:rPr>
              <a:t> </a:t>
            </a:r>
            <a:r>
              <a:rPr lang="es-MX" sz="3200" b="1" u="sng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DESARROLLO </a:t>
            </a:r>
            <a:r>
              <a:rPr lang="es-MX" sz="3200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TECNICO</a:t>
            </a:r>
            <a:br>
              <a:rPr lang="es-MX" sz="3200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es-MX" sz="2000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  <a:hlinkClick r:id="rId2"/>
              </a:rPr>
              <a:t>http://druidasvenezuelaorganization.webnode.es</a:t>
            </a:r>
            <a:r>
              <a:rPr lang="es-MX" sz="3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3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es-MX" sz="3600" dirty="0"/>
              <a:t/>
            </a:r>
            <a:br>
              <a:rPr lang="es-MX" sz="3600" dirty="0"/>
            </a:br>
            <a:endParaRPr lang="es-MX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1357322"/>
          </a:xfrm>
        </p:spPr>
        <p:txBody>
          <a:bodyPr>
            <a:normAutofit fontScale="92500" lnSpcReduction="20000"/>
          </a:bodyPr>
          <a:lstStyle/>
          <a:p>
            <a:r>
              <a:rPr lang="es-MX" b="1" u="sng" dirty="0" smtClean="0">
                <a:solidFill>
                  <a:srgbClr val="532AE8"/>
                </a:solidFill>
                <a:latin typeface="Arial" pitchFamily="34" charset="0"/>
                <a:cs typeface="Arial" pitchFamily="34" charset="0"/>
              </a:rPr>
              <a:t>ENTRENADOR DE BALONCESTO</a:t>
            </a:r>
          </a:p>
          <a:p>
            <a:endParaRPr lang="es-MX" b="1" u="sng" dirty="0">
              <a:solidFill>
                <a:srgbClr val="532AE8"/>
              </a:solidFill>
            </a:endParaRPr>
          </a:p>
          <a:p>
            <a:r>
              <a:rPr lang="es-MX" sz="3000" b="1" u="sng" dirty="0" smtClean="0">
                <a:solidFill>
                  <a:srgbClr val="532AE8"/>
                </a:solidFill>
                <a:latin typeface="Arial" pitchFamily="34" charset="0"/>
                <a:cs typeface="Arial" pitchFamily="34" charset="0"/>
              </a:rPr>
              <a:t>2da. PARTE</a:t>
            </a:r>
            <a:endParaRPr lang="es-MX" sz="3000" dirty="0">
              <a:solidFill>
                <a:srgbClr val="532AE8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u="sng" dirty="0"/>
              <a:t>E</a:t>
            </a:r>
            <a:r>
              <a:rPr lang="es-MX" b="1" u="sng" dirty="0" smtClean="0"/>
              <a:t>nseñanza</a:t>
            </a:r>
            <a:endParaRPr lang="es-MX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sz="2400" dirty="0" smtClean="0"/>
              <a:t>La enseñanza es una de las etapas mas importantes de nuestro accionar, debe haber fluidez, exigencia, esfuerzo, dedicación, responsabilidad, pero sobre todo diversión.</a:t>
            </a:r>
          </a:p>
          <a:p>
            <a:pPr algn="just"/>
            <a:r>
              <a:rPr lang="es-MX" sz="2400" dirty="0" smtClean="0"/>
              <a:t>Debemos planificar nuestro entrenamiento en base a las competencias o torneos que afrontemos , haciendo énfasis en el desarrollo de nuestros Atletas mediante el tiempo (Plazos) que tengamos para el Evento; e ir evaluando resultados tanto positivos como negativos, explicándole a los muchachos que es lo que queremos lograr, apoyando en todo momento y dándoles animo en las derrotas y a seguir trabajando en las victorias (Psicopedagogía) enseñando  Ética, Compañerismo, Solidaridad.</a:t>
            </a:r>
          </a:p>
          <a:p>
            <a:endParaRPr lang="es-MX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u="sng" dirty="0" smtClean="0"/>
              <a:t>Aprendizaje</a:t>
            </a:r>
            <a:endParaRPr lang="es-MX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57626"/>
          </a:xfrm>
        </p:spPr>
        <p:txBody>
          <a:bodyPr>
            <a:normAutofit/>
          </a:bodyPr>
          <a:lstStyle/>
          <a:p>
            <a:pPr algn="just"/>
            <a:r>
              <a:rPr lang="es-MX" sz="2400" dirty="0" smtClean="0"/>
              <a:t>Logrando nosotros aprender de nuestros aciertos y errores, para mejorar el rendimiento individual y colectivo de los Atletas (Fisiología del Ejercicio) como funciona el cuerpo con respecto al Ejercicio (</a:t>
            </a:r>
            <a:r>
              <a:rPr lang="es-MX" sz="2400" dirty="0" err="1" smtClean="0"/>
              <a:t>Oseo</a:t>
            </a:r>
            <a:r>
              <a:rPr lang="es-MX" sz="2400" dirty="0" smtClean="0"/>
              <a:t> muscular). Sobre todo saber como se adaptan corazón y pulmones a las exigencias físicas (Tecnología Cardiopulmonar) y para mi lo mas importante como el cerebro trabaja en función de la adaptabilidad, acción, reacción, reflejos y comunicación eléctrica con la musculatura y movilidad (</a:t>
            </a:r>
            <a:r>
              <a:rPr lang="es-MX" sz="2400" dirty="0" err="1" smtClean="0"/>
              <a:t>Neurobiologia</a:t>
            </a:r>
            <a:r>
              <a:rPr lang="es-MX" sz="2400" dirty="0" smtClean="0"/>
              <a:t>).</a:t>
            </a:r>
            <a:endParaRPr lang="es-MX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u="sng" dirty="0" smtClean="0"/>
              <a:t>Conclusión</a:t>
            </a:r>
            <a:endParaRPr lang="es-MX" sz="36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2400" dirty="0" smtClean="0"/>
              <a:t>Eso ha sido un compendio en base a experiencia propias e investigaciones sistemáticas solo pretende ser una guía para el accionar de nuestros Entrenadores  sin llegar a ser el non plus ultra de la verdad.</a:t>
            </a:r>
          </a:p>
          <a:p>
            <a:r>
              <a:rPr lang="es-MX" sz="2400" dirty="0" smtClean="0"/>
              <a:t>Coach Aníbal Rodríguez, Educación y Deporte, </a:t>
            </a:r>
            <a:r>
              <a:rPr lang="es-MX" sz="2400" dirty="0" err="1" smtClean="0"/>
              <a:t>Fiba</a:t>
            </a:r>
            <a:r>
              <a:rPr lang="es-MX" sz="2400" dirty="0" smtClean="0"/>
              <a:t> II, Psicopedagogía Infantil, Piscología del </a:t>
            </a:r>
            <a:r>
              <a:rPr lang="es-MX" sz="2400" dirty="0" smtClean="0"/>
              <a:t>Comportamiento, Psicomotricidad.</a:t>
            </a:r>
            <a:endParaRPr lang="es-MX" sz="2400" dirty="0" smtClean="0"/>
          </a:p>
          <a:p>
            <a:r>
              <a:rPr lang="es-MX" sz="2400" dirty="0" smtClean="0"/>
              <a:t>Entrenador Federado, Municipal y Nacional, Liga de Ascenso, Segunda División y Desarrollo; Selecciones Distritales y Coach Principal Selecciones </a:t>
            </a:r>
            <a:r>
              <a:rPr lang="es-MX" sz="2400" dirty="0" smtClean="0"/>
              <a:t>Estadales, Internacionales</a:t>
            </a:r>
            <a:endParaRPr lang="es-MX" sz="24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400" dirty="0" smtClean="0"/>
              <a:t>Si logramos todo eso habremos conseguido convertirnos en excelentes Entrenadores con el respeto, consideración y afecto de todos nuestros Atletas, Padres Representantes Amigos y Colegas.</a:t>
            </a:r>
            <a:endParaRPr lang="es-MX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320</Words>
  <Application>Microsoft Office PowerPoint</Application>
  <PresentationFormat>Presentación en pantalla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TIPS PARA UN MEJOR DESARROLLO TECNICO http://druidasvenezuelaorganization.webnode.es  </vt:lpstr>
      <vt:lpstr>Enseñanza</vt:lpstr>
      <vt:lpstr>Aprendizaje</vt:lpstr>
      <vt:lpstr>Conclusión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PARA UN MEJOR DESARROLLO TECNICO</dc:title>
  <dc:creator>Ba-k.com</dc:creator>
  <cp:lastModifiedBy>Antonio Gonzalez</cp:lastModifiedBy>
  <cp:revision>19</cp:revision>
  <dcterms:created xsi:type="dcterms:W3CDTF">2015-01-29T21:13:51Z</dcterms:created>
  <dcterms:modified xsi:type="dcterms:W3CDTF">2015-07-19T12:31:02Z</dcterms:modified>
</cp:coreProperties>
</file>